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 showGuides="1">
      <p:cViewPr varScale="1">
        <p:scale>
          <a:sx n="65" d="100"/>
          <a:sy n="65" d="100"/>
        </p:scale>
        <p:origin x="1320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9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 panose="020B0604020202020204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 panose="020B0604020202020204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 panose="020B0604020202020204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 panose="020B0604020202020204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hyperlink" Target="https://matatagcurriculums.com/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The MATATAG Curriculum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A Stronger K–10 Curriculum for Filipino Learners</a:t>
            </a:r>
            <a:endParaRPr dirty="0"/>
          </a:p>
          <a:p>
            <a:r>
              <a:rPr dirty="0"/>
              <a:t>Presented by</a:t>
            </a:r>
            <a:r>
              <a:rPr dirty="0" smtClean="0"/>
              <a:t>:</a:t>
            </a:r>
            <a:r>
              <a:rPr lang="en-US" dirty="0" smtClean="0"/>
              <a:t> </a:t>
            </a:r>
            <a:r>
              <a:rPr lang="en-US" dirty="0" smtClean="0">
                <a:hlinkClick r:id="rId1" tooltip="" action="ppaction://hlinkfile"/>
              </a:rPr>
              <a:t>matatagcurriculums.com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What is the MATATAG Curriculum?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Launched by DepEd in 2023 for Grades K–10</a:t>
            </a:r>
          </a:p>
          <a:p>
            <a:r>
              <a:t>Focuses on foundational skills, critical thinking, and real-life application</a:t>
            </a:r>
          </a:p>
          <a:p>
            <a:r>
              <a:t>Aims to improve learning outcomes and reduce curriculum overload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Meaning of MATATAG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t>M – MAking the curriculum relevant to produce competent learners</a:t>
            </a:r>
          </a:p>
          <a:p>
            <a:r>
              <a:t>A – Addressing challenges in learning outcomes</a:t>
            </a:r>
          </a:p>
          <a:p>
            <a:r>
              <a:t>T – Teaching that is learner-centered</a:t>
            </a:r>
          </a:p>
          <a:p>
            <a:r>
              <a:t>A – Assessment reform</a:t>
            </a:r>
          </a:p>
          <a:p>
            <a:r>
              <a:t>T – Teacher support and development</a:t>
            </a:r>
          </a:p>
          <a:p>
            <a:r>
              <a:t>A – Adequate learning resources</a:t>
            </a:r>
          </a:p>
          <a:p>
            <a:r>
              <a:t>G – Governance and leadership improvements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Why Change the Old Curriculum?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The K–12 curriculum was overloaded with too many topics</a:t>
            </a:r>
          </a:p>
          <a:p>
            <a:r>
              <a:t>Learners struggled with mastery of key competencies</a:t>
            </a:r>
          </a:p>
          <a:p>
            <a:r>
              <a:t>Teachers had limited time and too many lessons</a:t>
            </a:r>
          </a:p>
          <a:p>
            <a:r>
              <a:t>Needed a more focused and responsive curriculum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Key Features of the MATATAG Curriculum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Reduced learning areas in early grades (from 7 to 5)</a:t>
            </a:r>
          </a:p>
          <a:p>
            <a:r>
              <a:t>Focus on foundational skills: reading, math, and values</a:t>
            </a:r>
          </a:p>
          <a:p>
            <a:r>
              <a:t>Emphasis on critical thinking, collaboration, and digital literacy</a:t>
            </a:r>
          </a:p>
          <a:p>
            <a:r>
              <a:t>Improved alignment across grade levels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Learning Areas (Grades 1–3)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1. Language</a:t>
            </a:r>
          </a:p>
          <a:p>
            <a:r>
              <a:t>2. Reading and Literacy</a:t>
            </a:r>
          </a:p>
          <a:p>
            <a:r>
              <a:t>3. Mathematics</a:t>
            </a:r>
          </a:p>
          <a:p>
            <a:r>
              <a:t>4. Makabansa (Good Citizenship &amp; Values)</a:t>
            </a:r>
          </a:p>
          <a:p>
            <a:r>
              <a:t>5. Physical Education and Health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Learning Areas (Grades 4–10)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Filipino, English, Mathematics, Science, Araling Panlipunan</a:t>
            </a:r>
          </a:p>
          <a:p>
            <a:r>
              <a:t>MAPEH (Music, Arts, PE, Health)</a:t>
            </a:r>
          </a:p>
          <a:p>
            <a:r>
              <a:t>Edukasyon sa Pagpapakatao (EsP)</a:t>
            </a:r>
          </a:p>
          <a:p>
            <a:r>
              <a:t>Technology and Livelihood Education (TLE)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Changes in Teaching and Assessment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More interactive and learner-centered teaching methods</a:t>
            </a:r>
          </a:p>
          <a:p>
            <a:r>
              <a:t>Focus on deep understanding, not memorization</a:t>
            </a:r>
          </a:p>
          <a:p>
            <a:r>
              <a:t>Use of performance tasks and real-life assessments</a:t>
            </a:r>
          </a:p>
          <a:p>
            <a:r>
              <a:t>Formative assessments to guide learning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Teacher and School Support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New teacher guides and materials</a:t>
            </a:r>
          </a:p>
          <a:p>
            <a:r>
              <a:t>Training for teachers on the new curriculum</a:t>
            </a:r>
          </a:p>
          <a:p>
            <a:r>
              <a:t>Improved access to learning resources</a:t>
            </a:r>
          </a:p>
          <a:p>
            <a:r>
              <a:t>Support for school leadership and governance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Timeline of Implementation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SY 2024–2025: Rollout for Grades K, 1, 4, and 7</a:t>
            </a:r>
          </a:p>
          <a:p>
            <a:r>
              <a:t>Gradual implementation for other grades over the next years</a:t>
            </a:r>
          </a:p>
          <a:p>
            <a:r>
              <a:t>Full K–10 MATATAG rollout by SY 2028–2029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Goals of the MATATAG Curriculum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Make learning more meaningful and relevant</a:t>
            </a:r>
          </a:p>
          <a:p>
            <a:r>
              <a:t>Help students master essential skills</a:t>
            </a:r>
          </a:p>
          <a:p>
            <a:r>
              <a:t>Support teachers in effective instruction</a:t>
            </a:r>
          </a:p>
          <a:p>
            <a:r>
              <a:t>Prepare learners for life, work, and lifelong learning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MATATAG is a stronger, simpler, and smarter curriculum</a:t>
            </a:r>
          </a:p>
          <a:p>
            <a:r>
              <a:t>It puts learners at the center of education</a:t>
            </a:r>
          </a:p>
          <a:p>
            <a:r>
              <a:t>It supports teachers and schools</a:t>
            </a:r>
          </a:p>
          <a:p>
            <a:r>
              <a:t>Together, we build a better future for every Filipino child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Questions and Discussion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Thank you for </a:t>
            </a:r>
            <a:r>
              <a:rPr lang="en-US" dirty="0" smtClean="0"/>
              <a:t>reading</a:t>
            </a:r>
            <a:endParaRPr dirty="0"/>
          </a:p>
          <a:p>
            <a:r>
              <a:rPr dirty="0"/>
              <a:t>Any questions or feedback?</a:t>
            </a:r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2478</Words>
  <Application>WPS Presentation</Application>
  <PresentationFormat>On-screen Show (4:3)</PresentationFormat>
  <Paragraphs>89</Paragraphs>
  <Slides>13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21" baseType="lpstr">
      <vt:lpstr>Arial</vt:lpstr>
      <vt:lpstr>SimSun</vt:lpstr>
      <vt:lpstr>Wingdings</vt:lpstr>
      <vt:lpstr>Arial</vt:lpstr>
      <vt:lpstr>Calibri</vt:lpstr>
      <vt:lpstr>Microsoft YaHei</vt:lpstr>
      <vt:lpstr>Arial Unicode MS</vt:lpstr>
      <vt:lpstr>Office Theme</vt:lpstr>
      <vt:lpstr>The MATATAG Curriculum</vt:lpstr>
      <vt:lpstr>What is the MATATAG Curriculum?</vt:lpstr>
      <vt:lpstr>Meaning of MATATAG</vt:lpstr>
      <vt:lpstr>Why Change the Old Curriculum?</vt:lpstr>
      <vt:lpstr>Key Features of the MATATAG Curriculum</vt:lpstr>
      <vt:lpstr>Learning Areas (Grades 1–3)</vt:lpstr>
      <vt:lpstr>Learning Areas (Grades 4–10)</vt:lpstr>
      <vt:lpstr>Changes in Teaching and Assessment</vt:lpstr>
      <vt:lpstr>Teacher and School Support</vt:lpstr>
      <vt:lpstr>Timeline of Implementation</vt:lpstr>
      <vt:lpstr>Goals of the MATATAG Curriculum</vt:lpstr>
      <vt:lpstr>Conclusion</vt:lpstr>
      <vt:lpstr>Questions and Discussion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MATATAG Curriculum</dc:title>
  <dc:creator/>
  <dc:description>generated using python-pptx</dc:description>
  <cp:lastModifiedBy>AbuBakar</cp:lastModifiedBy>
  <cp:revision>3</cp:revision>
  <dcterms:created xsi:type="dcterms:W3CDTF">2013-01-27T09:14:00Z</dcterms:created>
  <dcterms:modified xsi:type="dcterms:W3CDTF">2026-09-20T12:49:44Z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1033-12.1.0.28485</vt:lpwstr>
  </property>
  <property fmtid="{D5CDD505-2E9C-101B-9397-08002B2CF9AE}" pid="3" name="ICV">
    <vt:lpwstr>EBEF27AF1A0E47A1836168F86740EEA6_12</vt:lpwstr>
  </property>
</Properties>
</file>